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5" autoAdjust="0"/>
    <p:restoredTop sz="94660"/>
  </p:normalViewPr>
  <p:slideViewPr>
    <p:cSldViewPr snapToGrid="0">
      <p:cViewPr varScale="1">
        <p:scale>
          <a:sx n="66" d="100"/>
          <a:sy n="66" d="100"/>
        </p:scale>
        <p:origin x="47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249A77C-5ED7-4A17-854E-F2F2D33272F1}" type="datetimeFigureOut">
              <a:rPr lang="en-US" smtClean="0"/>
              <a:t>08/20/2017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4242430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49A77C-5ED7-4A17-854E-F2F2D33272F1}" type="datetimeFigureOut">
              <a:rPr lang="en-US" smtClean="0"/>
              <a:t>08/20/2017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299825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49A77C-5ED7-4A17-854E-F2F2D33272F1}" type="datetimeFigureOut">
              <a:rPr lang="en-US" smtClean="0"/>
              <a:t>08/20/2017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85986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49A77C-5ED7-4A17-854E-F2F2D33272F1}" type="datetimeFigureOut">
              <a:rPr lang="en-US" smtClean="0"/>
              <a:t>08/20/2017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18042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249A77C-5ED7-4A17-854E-F2F2D33272F1}" type="datetimeFigureOut">
              <a:rPr lang="en-US" smtClean="0"/>
              <a:t>08/20/2017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370684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49A77C-5ED7-4A17-854E-F2F2D33272F1}" type="datetimeFigureOut">
              <a:rPr lang="en-US" smtClean="0"/>
              <a:t>08/20/2017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129795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249A77C-5ED7-4A17-854E-F2F2D33272F1}" type="datetimeFigureOut">
              <a:rPr lang="en-US" smtClean="0"/>
              <a:t>08/20/2017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840472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49A77C-5ED7-4A17-854E-F2F2D33272F1}" type="datetimeFigureOut">
              <a:rPr lang="en-US" smtClean="0"/>
              <a:t>08/20/2017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2691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49A77C-5ED7-4A17-854E-F2F2D33272F1}" type="datetimeFigureOut">
              <a:rPr lang="en-US" smtClean="0"/>
              <a:t>08/20/2017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982836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49A77C-5ED7-4A17-854E-F2F2D33272F1}" type="datetimeFigureOut">
              <a:rPr lang="en-US" smtClean="0"/>
              <a:t>08/20/2017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3424250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249A77C-5ED7-4A17-854E-F2F2D33272F1}" type="datetimeFigureOut">
              <a:rPr lang="en-US" smtClean="0"/>
              <a:t>08/20/2017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FAB598-D105-42AB-8106-BF0A89A0F3F9}" type="slidenum">
              <a:rPr lang="en-US" smtClean="0"/>
              <a:t>‹#›</a:t>
            </a:fld>
            <a:endParaRPr lang="en-US"/>
          </a:p>
        </p:txBody>
      </p:sp>
    </p:spTree>
    <p:extLst>
      <p:ext uri="{BB962C8B-B14F-4D97-AF65-F5344CB8AC3E}">
        <p14:creationId xmlns:p14="http://schemas.microsoft.com/office/powerpoint/2010/main" val="1969915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49A77C-5ED7-4A17-854E-F2F2D33272F1}" type="datetimeFigureOut">
              <a:rPr lang="en-US" smtClean="0"/>
              <a:t>08/20/2017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AB598-D105-42AB-8106-BF0A89A0F3F9}" type="slidenum">
              <a:rPr lang="en-US" smtClean="0"/>
              <a:t>‹#›</a:t>
            </a:fld>
            <a:endParaRPr lang="en-US"/>
          </a:p>
        </p:txBody>
      </p:sp>
    </p:spTree>
    <p:extLst>
      <p:ext uri="{BB962C8B-B14F-4D97-AF65-F5344CB8AC3E}">
        <p14:creationId xmlns:p14="http://schemas.microsoft.com/office/powerpoint/2010/main" val="2241628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oAutofit/>
          </a:bodyPr>
          <a:lstStyle/>
          <a:p>
            <a:pPr algn="ctr"/>
            <a:r>
              <a:rPr lang="en-US" sz="4800" b="1" dirty="0"/>
              <a:t>Power Point Template</a:t>
            </a:r>
            <a:br>
              <a:rPr lang="en-US" sz="4800" b="1" dirty="0"/>
            </a:br>
            <a:r>
              <a:rPr lang="en-US" sz="4800" b="1" dirty="0"/>
              <a:t>Introducing </a:t>
            </a:r>
            <a:br>
              <a:rPr lang="en-US" sz="4800" b="1" dirty="0"/>
            </a:br>
            <a:endParaRPr lang="en-US" sz="4800" b="1" dirty="0"/>
          </a:p>
        </p:txBody>
      </p:sp>
      <p:sp>
        <p:nvSpPr>
          <p:cNvPr id="4" name="Content Placeholder 3"/>
          <p:cNvSpPr>
            <a:spLocks noGrp="1"/>
          </p:cNvSpPr>
          <p:nvPr>
            <p:ph type="subTitle" idx="1"/>
          </p:nvPr>
        </p:nvSpPr>
        <p:spPr/>
        <p:txBody>
          <a:bodyPr>
            <a:normAutofit/>
          </a:bodyPr>
          <a:lstStyle/>
          <a:p>
            <a:r>
              <a:rPr lang="en-US" sz="4400" dirty="0"/>
              <a:t>__________ Elementary School’s </a:t>
            </a:r>
          </a:p>
          <a:p>
            <a:r>
              <a:rPr lang="en-US" sz="4400" i="1" dirty="0"/>
              <a:t>Screen Free &amp; Activity Challenge</a:t>
            </a:r>
            <a:endParaRPr lang="en-US" sz="4400" dirty="0"/>
          </a:p>
        </p:txBody>
      </p:sp>
    </p:spTree>
    <p:extLst>
      <p:ext uri="{BB962C8B-B14F-4D97-AF65-F5344CB8AC3E}">
        <p14:creationId xmlns:p14="http://schemas.microsoft.com/office/powerpoint/2010/main" val="3078039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3511931"/>
          </a:xfrm>
        </p:spPr>
        <p:txBody>
          <a:bodyPr/>
          <a:lstStyle/>
          <a:p>
            <a:r>
              <a:rPr lang="en-US" dirty="0"/>
              <a:t>This is why it is hard for kids to learn and concentrate. Our brains have gone to sleep.</a:t>
            </a:r>
          </a:p>
        </p:txBody>
      </p:sp>
    </p:spTree>
    <p:extLst>
      <p:ext uri="{BB962C8B-B14F-4D97-AF65-F5344CB8AC3E}">
        <p14:creationId xmlns:p14="http://schemas.microsoft.com/office/powerpoint/2010/main" val="1922110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206875"/>
          </a:xfrm>
        </p:spPr>
        <p:txBody>
          <a:bodyPr>
            <a:normAutofit/>
          </a:bodyPr>
          <a:lstStyle/>
          <a:p>
            <a:r>
              <a:rPr lang="en-US" dirty="0"/>
              <a:t>But don’t worry, we have good news and we know how to fix our brains!</a:t>
            </a:r>
            <a:br>
              <a:rPr lang="en-US" dirty="0"/>
            </a:br>
            <a:endParaRPr lang="en-US" dirty="0"/>
          </a:p>
        </p:txBody>
      </p:sp>
    </p:spTree>
    <p:extLst>
      <p:ext uri="{BB962C8B-B14F-4D97-AF65-F5344CB8AC3E}">
        <p14:creationId xmlns:p14="http://schemas.microsoft.com/office/powerpoint/2010/main" val="805103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504055"/>
          </a:xfrm>
        </p:spPr>
        <p:txBody>
          <a:bodyPr>
            <a:normAutofit/>
          </a:bodyPr>
          <a:lstStyle/>
          <a:p>
            <a:r>
              <a:rPr lang="en-US" dirty="0"/>
              <a:t>If we make good choices about how much TV we watch, how many video games we play and stay away from violent TV and video games, our brains will work better.</a:t>
            </a:r>
          </a:p>
        </p:txBody>
      </p:sp>
    </p:spTree>
    <p:extLst>
      <p:ext uri="{BB962C8B-B14F-4D97-AF65-F5344CB8AC3E}">
        <p14:creationId xmlns:p14="http://schemas.microsoft.com/office/powerpoint/2010/main" val="2631655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54550"/>
          </a:xfrm>
        </p:spPr>
        <p:txBody>
          <a:bodyPr>
            <a:normAutofit/>
          </a:bodyPr>
          <a:lstStyle/>
          <a:p>
            <a:r>
              <a:rPr lang="en-US" dirty="0"/>
              <a:t>Getting plenty of rest, eating healthy, and exercising are all ways we can help our brain work its best.</a:t>
            </a:r>
            <a:br>
              <a:rPr lang="en-US" dirty="0"/>
            </a:br>
            <a:endParaRPr lang="en-US" dirty="0"/>
          </a:p>
        </p:txBody>
      </p:sp>
    </p:spTree>
    <p:extLst>
      <p:ext uri="{BB962C8B-B14F-4D97-AF65-F5344CB8AC3E}">
        <p14:creationId xmlns:p14="http://schemas.microsoft.com/office/powerpoint/2010/main" val="1539826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311650"/>
          </a:xfrm>
        </p:spPr>
        <p:txBody>
          <a:bodyPr/>
          <a:lstStyle/>
          <a:p>
            <a:r>
              <a:rPr lang="en-US" dirty="0"/>
              <a:t>We want all our students to be able to use their brains!!!</a:t>
            </a:r>
          </a:p>
        </p:txBody>
      </p:sp>
    </p:spTree>
    <p:extLst>
      <p:ext uri="{BB962C8B-B14F-4D97-AF65-F5344CB8AC3E}">
        <p14:creationId xmlns:p14="http://schemas.microsoft.com/office/powerpoint/2010/main" val="2740981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30675"/>
          </a:xfrm>
        </p:spPr>
        <p:txBody>
          <a:bodyPr>
            <a:normAutofit/>
          </a:bodyPr>
          <a:lstStyle/>
          <a:p>
            <a:r>
              <a:rPr lang="en-US" sz="5400" dirty="0"/>
              <a:t>So we have a challenge for you!!</a:t>
            </a:r>
            <a:br>
              <a:rPr lang="en-US" sz="5400" dirty="0"/>
            </a:br>
            <a:r>
              <a:rPr lang="en-US" dirty="0"/>
              <a:t> </a:t>
            </a:r>
            <a:br>
              <a:rPr lang="en-US" dirty="0"/>
            </a:br>
            <a:endParaRPr lang="en-US" dirty="0"/>
          </a:p>
        </p:txBody>
      </p:sp>
    </p:spTree>
    <p:extLst>
      <p:ext uri="{BB962C8B-B14F-4D97-AF65-F5344CB8AC3E}">
        <p14:creationId xmlns:p14="http://schemas.microsoft.com/office/powerpoint/2010/main" val="1036109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30675"/>
          </a:xfrm>
        </p:spPr>
        <p:txBody>
          <a:bodyPr>
            <a:normAutofit/>
          </a:bodyPr>
          <a:lstStyle/>
          <a:p>
            <a:pPr algn="ctr"/>
            <a:r>
              <a:rPr lang="en-US" sz="4800" dirty="0"/>
              <a:t>It is called the </a:t>
            </a:r>
            <a:br>
              <a:rPr lang="en-US" sz="4800" dirty="0"/>
            </a:br>
            <a:r>
              <a:rPr lang="en-US" sz="4800" i="1" dirty="0"/>
              <a:t>Screen Free &amp; Activity Challenge</a:t>
            </a:r>
            <a:r>
              <a:rPr lang="en-US" sz="4800" dirty="0"/>
              <a:t>.</a:t>
            </a:r>
            <a:br>
              <a:rPr lang="en-US" sz="4800" dirty="0"/>
            </a:br>
            <a:r>
              <a:rPr lang="en-US" dirty="0"/>
              <a:t> </a:t>
            </a:r>
            <a:br>
              <a:rPr lang="en-US" dirty="0"/>
            </a:br>
            <a:endParaRPr lang="en-US" dirty="0"/>
          </a:p>
        </p:txBody>
      </p:sp>
    </p:spTree>
    <p:extLst>
      <p:ext uri="{BB962C8B-B14F-4D97-AF65-F5344CB8AC3E}">
        <p14:creationId xmlns:p14="http://schemas.microsoft.com/office/powerpoint/2010/main" val="1307707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78425"/>
          </a:xfrm>
        </p:spPr>
        <p:txBody>
          <a:bodyPr>
            <a:normAutofit/>
          </a:bodyPr>
          <a:lstStyle/>
          <a:p>
            <a:pPr algn="ctr"/>
            <a:r>
              <a:rPr lang="en-US" dirty="0"/>
              <a:t>What is the </a:t>
            </a:r>
            <a:r>
              <a:rPr lang="en-US" i="1" dirty="0"/>
              <a:t>Screen Free &amp; Activity Challenge</a:t>
            </a:r>
            <a:r>
              <a:rPr lang="en-US" dirty="0"/>
              <a:t>?</a:t>
            </a:r>
            <a:br>
              <a:rPr lang="en-US" dirty="0"/>
            </a:br>
            <a:r>
              <a:rPr lang="en-US" dirty="0"/>
              <a:t> </a:t>
            </a:r>
            <a:br>
              <a:rPr lang="en-US" dirty="0"/>
            </a:br>
            <a:r>
              <a:rPr lang="en-US" dirty="0"/>
              <a:t>It will take place on:</a:t>
            </a:r>
            <a:br>
              <a:rPr lang="en-US" dirty="0"/>
            </a:br>
            <a:r>
              <a:rPr lang="en-US" dirty="0"/>
              <a:t> </a:t>
            </a:r>
            <a:br>
              <a:rPr lang="en-US" dirty="0"/>
            </a:br>
            <a:r>
              <a:rPr lang="en-US" dirty="0"/>
              <a:t>___________________</a:t>
            </a:r>
          </a:p>
        </p:txBody>
      </p:sp>
    </p:spTree>
    <p:extLst>
      <p:ext uri="{BB962C8B-B14F-4D97-AF65-F5344CB8AC3E}">
        <p14:creationId xmlns:p14="http://schemas.microsoft.com/office/powerpoint/2010/main" val="2872841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11750"/>
          </a:xfrm>
        </p:spPr>
        <p:txBody>
          <a:bodyPr>
            <a:normAutofit/>
          </a:bodyPr>
          <a:lstStyle/>
          <a:p>
            <a:r>
              <a:rPr lang="en-US" dirty="0"/>
              <a:t>Your challenge each day is to go screen-free and do other fun activities instead of watching screens. </a:t>
            </a:r>
            <a:br>
              <a:rPr lang="en-US" dirty="0"/>
            </a:br>
            <a:endParaRPr lang="en-US" dirty="0"/>
          </a:p>
        </p:txBody>
      </p:sp>
    </p:spTree>
    <p:extLst>
      <p:ext uri="{BB962C8B-B14F-4D97-AF65-F5344CB8AC3E}">
        <p14:creationId xmlns:p14="http://schemas.microsoft.com/office/powerpoint/2010/main" val="276964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10642"/>
          </a:xfrm>
        </p:spPr>
        <p:txBody>
          <a:bodyPr>
            <a:normAutofit/>
          </a:bodyPr>
          <a:lstStyle/>
          <a:p>
            <a:pPr algn="ctr"/>
            <a:r>
              <a:rPr lang="en-US" sz="4800" dirty="0"/>
              <a:t>Can you do it?</a:t>
            </a:r>
            <a:br>
              <a:rPr lang="en-US" sz="4800" dirty="0"/>
            </a:br>
            <a:r>
              <a:rPr lang="en-US" sz="4800" dirty="0"/>
              <a:t> </a:t>
            </a:r>
            <a:br>
              <a:rPr lang="en-US" sz="4800" dirty="0"/>
            </a:br>
            <a:r>
              <a:rPr lang="en-US" sz="4800" dirty="0"/>
              <a:t>Are you up for the challenge?</a:t>
            </a:r>
            <a:br>
              <a:rPr lang="en-US" sz="4800" dirty="0"/>
            </a:br>
            <a:endParaRPr lang="en-US" sz="4800" dirty="0"/>
          </a:p>
        </p:txBody>
      </p:sp>
    </p:spTree>
    <p:extLst>
      <p:ext uri="{BB962C8B-B14F-4D97-AF65-F5344CB8AC3E}">
        <p14:creationId xmlns:p14="http://schemas.microsoft.com/office/powerpoint/2010/main" val="2354833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br>
              <a:rPr lang="en-US" dirty="0"/>
            </a:br>
            <a:endParaRPr lang="en-US" dirty="0"/>
          </a:p>
        </p:txBody>
      </p:sp>
      <p:sp>
        <p:nvSpPr>
          <p:cNvPr id="3" name="Content Placeholder 2"/>
          <p:cNvSpPr>
            <a:spLocks noGrp="1"/>
          </p:cNvSpPr>
          <p:nvPr>
            <p:ph idx="1"/>
          </p:nvPr>
        </p:nvSpPr>
        <p:spPr/>
        <p:txBody>
          <a:bodyPr/>
          <a:lstStyle/>
          <a:p>
            <a:r>
              <a:rPr lang="en-US" u="sng" dirty="0"/>
              <a:t>          :</a:t>
            </a:r>
            <a:r>
              <a:rPr lang="en-US" dirty="0"/>
              <a:t>   Watching less TV helps me</a:t>
            </a:r>
          </a:p>
          <a:p>
            <a:pPr marL="0" indent="0">
              <a:buNone/>
            </a:pPr>
            <a:endParaRPr lang="en-US" dirty="0"/>
          </a:p>
          <a:p>
            <a:r>
              <a:rPr lang="en-US" u="sng" dirty="0"/>
              <a:t>          </a:t>
            </a:r>
            <a:r>
              <a:rPr lang="en-US" dirty="0"/>
              <a:t>:   I get to spend more time   </a:t>
            </a:r>
          </a:p>
          <a:p>
            <a:pPr marL="0" indent="0">
              <a:buNone/>
            </a:pPr>
            <a:endParaRPr lang="en-US" dirty="0"/>
          </a:p>
          <a:p>
            <a:r>
              <a:rPr lang="en-US" u="sng" dirty="0"/>
              <a:t>          :</a:t>
            </a:r>
            <a:r>
              <a:rPr lang="en-US" dirty="0"/>
              <a:t>   Exercising helps</a:t>
            </a:r>
          </a:p>
          <a:p>
            <a:pPr marL="0" indent="0">
              <a:buNone/>
            </a:pPr>
            <a:endParaRPr lang="en-US" u="sng" dirty="0"/>
          </a:p>
          <a:p>
            <a:r>
              <a:rPr lang="en-US" u="sng" dirty="0"/>
              <a:t>          :</a:t>
            </a:r>
            <a:r>
              <a:rPr lang="en-US" dirty="0"/>
              <a:t>   Spending less time playing video games means</a:t>
            </a:r>
            <a:endParaRPr lang="en-US" u="sng" dirty="0"/>
          </a:p>
        </p:txBody>
      </p:sp>
    </p:spTree>
    <p:extLst>
      <p:ext uri="{BB962C8B-B14F-4D97-AF65-F5344CB8AC3E}">
        <p14:creationId xmlns:p14="http://schemas.microsoft.com/office/powerpoint/2010/main" val="2483948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19526"/>
          </a:xfrm>
        </p:spPr>
        <p:txBody>
          <a:bodyPr/>
          <a:lstStyle/>
          <a:p>
            <a:r>
              <a:rPr lang="en-US"/>
              <a:t>Can you be active and screen-free for 7 days and give your brain a chance to work?</a:t>
            </a:r>
          </a:p>
        </p:txBody>
      </p:sp>
    </p:spTree>
    <p:extLst>
      <p:ext uri="{BB962C8B-B14F-4D97-AF65-F5344CB8AC3E}">
        <p14:creationId xmlns:p14="http://schemas.microsoft.com/office/powerpoint/2010/main" val="3192185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749675"/>
          </a:xfrm>
        </p:spPr>
        <p:txBody>
          <a:bodyPr>
            <a:normAutofit/>
          </a:bodyPr>
          <a:lstStyle/>
          <a:p>
            <a:pPr algn="ctr"/>
            <a:r>
              <a:rPr lang="en-US" sz="5500"/>
              <a:t>We know you can.</a:t>
            </a:r>
          </a:p>
        </p:txBody>
      </p:sp>
    </p:spTree>
    <p:extLst>
      <p:ext uri="{BB962C8B-B14F-4D97-AF65-F5344CB8AC3E}">
        <p14:creationId xmlns:p14="http://schemas.microsoft.com/office/powerpoint/2010/main" val="3733061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92725"/>
          </a:xfrm>
        </p:spPr>
        <p:txBody>
          <a:bodyPr>
            <a:normAutofit/>
          </a:bodyPr>
          <a:lstStyle/>
          <a:p>
            <a:pPr algn="ctr"/>
            <a:r>
              <a:rPr lang="en-US"/>
              <a:t>We are excited to take the </a:t>
            </a:r>
            <a:br>
              <a:rPr lang="en-US"/>
            </a:br>
            <a:r>
              <a:rPr lang="en-US"/>
              <a:t> </a:t>
            </a:r>
            <a:br>
              <a:rPr lang="en-US"/>
            </a:br>
            <a:r>
              <a:rPr lang="en-US" i="1"/>
              <a:t>Screen-Free &amp; Activity Challenge!</a:t>
            </a:r>
            <a:br>
              <a:rPr lang="en-US"/>
            </a:br>
            <a:r>
              <a:rPr lang="en-US"/>
              <a:t> </a:t>
            </a:r>
            <a:br>
              <a:rPr lang="en-US"/>
            </a:br>
            <a:r>
              <a:rPr lang="en-US"/>
              <a:t>Are you?</a:t>
            </a:r>
          </a:p>
        </p:txBody>
      </p:sp>
    </p:spTree>
    <p:extLst>
      <p:ext uri="{BB962C8B-B14F-4D97-AF65-F5344CB8AC3E}">
        <p14:creationId xmlns:p14="http://schemas.microsoft.com/office/powerpoint/2010/main" val="151811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64050"/>
          </a:xfrm>
        </p:spPr>
        <p:txBody>
          <a:bodyPr>
            <a:normAutofit/>
          </a:bodyPr>
          <a:lstStyle/>
          <a:p>
            <a:r>
              <a:rPr lang="en-US" sz="4800" dirty="0"/>
              <a:t>Your teacher will be passing out your contract and your Screen Free and Activity packet. </a:t>
            </a:r>
          </a:p>
        </p:txBody>
      </p:sp>
    </p:spTree>
    <p:extLst>
      <p:ext uri="{BB962C8B-B14F-4D97-AF65-F5344CB8AC3E}">
        <p14:creationId xmlns:p14="http://schemas.microsoft.com/office/powerpoint/2010/main" val="18889902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97475"/>
          </a:xfrm>
        </p:spPr>
        <p:txBody>
          <a:bodyPr>
            <a:normAutofit/>
          </a:bodyPr>
          <a:lstStyle/>
          <a:p>
            <a:r>
              <a:rPr lang="en-US" dirty="0"/>
              <a:t>Our principal will also be talking to you during the morning announcements.</a:t>
            </a:r>
            <a:br>
              <a:rPr lang="en-US" dirty="0"/>
            </a:br>
            <a:r>
              <a:rPr lang="en-US" dirty="0"/>
              <a:t> </a:t>
            </a:r>
            <a:br>
              <a:rPr lang="en-US" dirty="0"/>
            </a:br>
            <a:r>
              <a:rPr lang="en-US" dirty="0"/>
              <a:t>Be sure to listen closely. </a:t>
            </a:r>
          </a:p>
        </p:txBody>
      </p:sp>
    </p:spTree>
    <p:extLst>
      <p:ext uri="{BB962C8B-B14F-4D97-AF65-F5344CB8AC3E}">
        <p14:creationId xmlns:p14="http://schemas.microsoft.com/office/powerpoint/2010/main" val="3095593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 want our Elementary School to have brains that look like this one!</a:t>
            </a:r>
          </a:p>
        </p:txBody>
      </p:sp>
      <p:pic>
        <p:nvPicPr>
          <p:cNvPr id="4" name="Content Placeholder 3" descr="fMRI"/>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3474" y="2791743"/>
            <a:ext cx="6776826" cy="3599532"/>
          </a:xfrm>
          <a:prstGeom prst="rect">
            <a:avLst/>
          </a:prstGeom>
          <a:noFill/>
          <a:ln>
            <a:noFill/>
          </a:ln>
        </p:spPr>
      </p:pic>
      <p:sp>
        <p:nvSpPr>
          <p:cNvPr id="5" name="Arrow: Down 4"/>
          <p:cNvSpPr/>
          <p:nvPr/>
        </p:nvSpPr>
        <p:spPr>
          <a:xfrm>
            <a:off x="4924425" y="175201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2784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925" y="1431925"/>
            <a:ext cx="10515600" cy="3521075"/>
          </a:xfrm>
        </p:spPr>
        <p:txBody>
          <a:bodyPr>
            <a:normAutofit/>
          </a:bodyPr>
          <a:lstStyle/>
          <a:p>
            <a:pPr algn="ctr"/>
            <a:r>
              <a:rPr lang="en-US" dirty="0"/>
              <a:t>Thank you for listening!</a:t>
            </a:r>
            <a:br>
              <a:rPr lang="en-US" dirty="0"/>
            </a:br>
            <a:r>
              <a:rPr lang="en-US" dirty="0"/>
              <a:t>Good luck on your </a:t>
            </a:r>
            <a:br>
              <a:rPr lang="en-US" dirty="0"/>
            </a:br>
            <a:r>
              <a:rPr lang="en-US" i="1" dirty="0"/>
              <a:t>Screen-Free &amp; Activity Challenge</a:t>
            </a:r>
            <a:r>
              <a:rPr lang="en-US" dirty="0"/>
              <a:t>!</a:t>
            </a:r>
          </a:p>
        </p:txBody>
      </p:sp>
    </p:spTree>
    <p:extLst>
      <p:ext uri="{BB962C8B-B14F-4D97-AF65-F5344CB8AC3E}">
        <p14:creationId xmlns:p14="http://schemas.microsoft.com/office/powerpoint/2010/main" val="566701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4800" dirty="0"/>
              <a:t>We conducted a survey and collected some data about how much T.V. and other entertainment media students at our school are using each day.</a:t>
            </a:r>
          </a:p>
        </p:txBody>
      </p:sp>
    </p:spTree>
    <p:extLst>
      <p:ext uri="{BB962C8B-B14F-4D97-AF65-F5344CB8AC3E}">
        <p14:creationId xmlns:p14="http://schemas.microsoft.com/office/powerpoint/2010/main" val="390217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13186"/>
          </a:xfrm>
        </p:spPr>
        <p:txBody>
          <a:bodyPr>
            <a:normAutofit/>
          </a:bodyPr>
          <a:lstStyle/>
          <a:p>
            <a:r>
              <a:rPr lang="en-US" dirty="0"/>
              <a:t>We believe that when you make the choice to use your free time to watch T.V. play video games, and use other technology that you are giving up the opportunity to do other fun things.</a:t>
            </a:r>
            <a:br>
              <a:rPr lang="en-US" dirty="0"/>
            </a:br>
            <a:endParaRPr lang="en-US" dirty="0"/>
          </a:p>
        </p:txBody>
      </p:sp>
    </p:spTree>
    <p:extLst>
      <p:ext uri="{BB962C8B-B14F-4D97-AF65-F5344CB8AC3E}">
        <p14:creationId xmlns:p14="http://schemas.microsoft.com/office/powerpoint/2010/main" val="58169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Sometimes we like T.V. and technology too, but we also like to be active.</a:t>
            </a:r>
            <a:br>
              <a:rPr lang="en-US" dirty="0"/>
            </a:br>
            <a:endParaRPr lang="en-US" dirty="0"/>
          </a:p>
        </p:txBody>
      </p:sp>
      <p:sp>
        <p:nvSpPr>
          <p:cNvPr id="3" name="Content Placeholder 2"/>
          <p:cNvSpPr>
            <a:spLocks noGrp="1"/>
          </p:cNvSpPr>
          <p:nvPr>
            <p:ph idx="1"/>
          </p:nvPr>
        </p:nvSpPr>
        <p:spPr/>
        <p:txBody>
          <a:bodyPr/>
          <a:lstStyle/>
          <a:p>
            <a:r>
              <a:rPr lang="en-US" u="sng" dirty="0"/>
              <a:t>          :</a:t>
            </a:r>
            <a:r>
              <a:rPr lang="en-US" dirty="0"/>
              <a:t>   I like to </a:t>
            </a:r>
          </a:p>
          <a:p>
            <a:pPr marL="0" indent="0">
              <a:buNone/>
            </a:pPr>
            <a:endParaRPr lang="en-US" dirty="0"/>
          </a:p>
          <a:p>
            <a:r>
              <a:rPr lang="en-US" u="sng" dirty="0"/>
              <a:t>          </a:t>
            </a:r>
            <a:r>
              <a:rPr lang="en-US" dirty="0"/>
              <a:t>:   I like to   </a:t>
            </a:r>
          </a:p>
          <a:p>
            <a:pPr marL="0" indent="0">
              <a:buNone/>
            </a:pPr>
            <a:endParaRPr lang="en-US" dirty="0"/>
          </a:p>
          <a:p>
            <a:r>
              <a:rPr lang="en-US" u="sng" dirty="0"/>
              <a:t>          :</a:t>
            </a:r>
            <a:r>
              <a:rPr lang="en-US" dirty="0"/>
              <a:t>   I like to</a:t>
            </a:r>
          </a:p>
          <a:p>
            <a:pPr marL="0" indent="0">
              <a:buNone/>
            </a:pPr>
            <a:endParaRPr lang="en-US" u="sng" dirty="0"/>
          </a:p>
          <a:p>
            <a:r>
              <a:rPr lang="en-US" u="sng" dirty="0"/>
              <a:t>          :</a:t>
            </a:r>
            <a:r>
              <a:rPr lang="en-US" dirty="0"/>
              <a:t>   I like to</a:t>
            </a:r>
            <a:endParaRPr lang="en-US" u="sng" dirty="0"/>
          </a:p>
        </p:txBody>
      </p:sp>
    </p:spTree>
    <p:extLst>
      <p:ext uri="{BB962C8B-B14F-4D97-AF65-F5344CB8AC3E}">
        <p14:creationId xmlns:p14="http://schemas.microsoft.com/office/powerpoint/2010/main" val="1763653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5"/>
            <a:ext cx="10515600" cy="3254375"/>
          </a:xfrm>
        </p:spPr>
        <p:txBody>
          <a:bodyPr/>
          <a:lstStyle/>
          <a:p>
            <a:r>
              <a:rPr lang="en-US" dirty="0"/>
              <a:t>Our teacher shared some pretty crazy pictures with us. They are pictures of a brain.</a:t>
            </a:r>
          </a:p>
        </p:txBody>
      </p:sp>
    </p:spTree>
    <p:extLst>
      <p:ext uri="{BB962C8B-B14F-4D97-AF65-F5344CB8AC3E}">
        <p14:creationId xmlns:p14="http://schemas.microsoft.com/office/powerpoint/2010/main" val="3578966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365125"/>
            <a:ext cx="10515600" cy="5197475"/>
          </a:xfrm>
        </p:spPr>
        <p:txBody>
          <a:bodyPr>
            <a:normAutofit/>
          </a:bodyPr>
          <a:lstStyle/>
          <a:p>
            <a:r>
              <a:rPr lang="en-US" dirty="0"/>
              <a:t>An MRI scanner is like an x-ray of your brain. It can tell scientists how much brain activity you have (how much your brain is working) by the flow of blood throughout the brain.</a:t>
            </a:r>
            <a:br>
              <a:rPr lang="en-US" dirty="0"/>
            </a:br>
            <a:endParaRPr lang="en-US" dirty="0"/>
          </a:p>
        </p:txBody>
      </p:sp>
    </p:spTree>
    <p:extLst>
      <p:ext uri="{BB962C8B-B14F-4D97-AF65-F5344CB8AC3E}">
        <p14:creationId xmlns:p14="http://schemas.microsoft.com/office/powerpoint/2010/main" val="135861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444750"/>
          </a:xfrm>
        </p:spPr>
        <p:txBody>
          <a:bodyPr>
            <a:noAutofit/>
          </a:bodyPr>
          <a:lstStyle/>
          <a:p>
            <a:r>
              <a:rPr lang="en-US" sz="3300" dirty="0"/>
              <a:t>This set of scans shows brain activity during a decision making exercise. When it comes to looking to the future, weighing consequences, and making decisions, the low media group is using a lot of the logical part of their brain. The high exposure group is using very little.</a:t>
            </a:r>
            <a:br>
              <a:rPr lang="en-US" sz="3300" dirty="0"/>
            </a:br>
            <a:endParaRPr lang="en-US" sz="3300" dirty="0"/>
          </a:p>
        </p:txBody>
      </p:sp>
      <p:pic>
        <p:nvPicPr>
          <p:cNvPr id="4" name="Content Placeholder 3" descr="fMRI"/>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14773" y="2964780"/>
            <a:ext cx="7186401" cy="3778920"/>
          </a:xfrm>
          <a:prstGeom prst="rect">
            <a:avLst/>
          </a:prstGeom>
          <a:noFill/>
          <a:ln>
            <a:noFill/>
          </a:ln>
        </p:spPr>
      </p:pic>
    </p:spTree>
    <p:extLst>
      <p:ext uri="{BB962C8B-B14F-4D97-AF65-F5344CB8AC3E}">
        <p14:creationId xmlns:p14="http://schemas.microsoft.com/office/powerpoint/2010/main" val="806814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838200" y="365125"/>
            <a:ext cx="10515600" cy="2286635"/>
          </a:xfrm>
        </p:spPr>
        <p:txBody>
          <a:bodyPr>
            <a:normAutofit/>
          </a:bodyPr>
          <a:lstStyle/>
          <a:p>
            <a:r>
              <a:rPr lang="en-US" sz="3300" dirty="0"/>
              <a:t>Let us </a:t>
            </a:r>
            <a:br>
              <a:rPr lang="en-US" sz="3300" dirty="0"/>
            </a:br>
            <a:r>
              <a:rPr lang="en-US" sz="3300" dirty="0"/>
              <a:t>explain.</a:t>
            </a:r>
          </a:p>
        </p:txBody>
      </p:sp>
      <p:sp>
        <p:nvSpPr>
          <p:cNvPr id="13" name="Content Placeholder 12"/>
          <p:cNvSpPr>
            <a:spLocks noGrp="1"/>
          </p:cNvSpPr>
          <p:nvPr>
            <p:ph sz="half" idx="1"/>
          </p:nvPr>
        </p:nvSpPr>
        <p:spPr>
          <a:xfrm>
            <a:off x="838200" y="3611880"/>
            <a:ext cx="4945380" cy="2565082"/>
          </a:xfrm>
        </p:spPr>
        <p:txBody>
          <a:bodyPr>
            <a:normAutofit fontScale="85000" lnSpcReduction="20000"/>
          </a:bodyPr>
          <a:lstStyle/>
          <a:p>
            <a:pPr marL="0" indent="0">
              <a:buNone/>
            </a:pPr>
            <a:endParaRPr lang="en-US" dirty="0"/>
          </a:p>
          <a:p>
            <a:pPr marL="0" indent="0">
              <a:buNone/>
            </a:pPr>
            <a:r>
              <a:rPr lang="en-US" dirty="0"/>
              <a:t>This picture shows a brain working. The red shows brain activity and the larger the red area the more activity in the logical part of the brain. This person is able to concentrate and make good decisions. They did not watch a lot of TV or play violent video games.</a:t>
            </a:r>
          </a:p>
        </p:txBody>
      </p:sp>
      <p:sp>
        <p:nvSpPr>
          <p:cNvPr id="14" name="Content Placeholder 13"/>
          <p:cNvSpPr>
            <a:spLocks noGrp="1"/>
          </p:cNvSpPr>
          <p:nvPr>
            <p:ph sz="half" idx="2"/>
          </p:nvPr>
        </p:nvSpPr>
        <p:spPr>
          <a:xfrm>
            <a:off x="6423660" y="4023360"/>
            <a:ext cx="4930140" cy="2153602"/>
          </a:xfrm>
        </p:spPr>
        <p:txBody>
          <a:bodyPr>
            <a:normAutofit/>
          </a:bodyPr>
          <a:lstStyle/>
          <a:p>
            <a:pPr marL="0" indent="0">
              <a:buNone/>
            </a:pPr>
            <a:r>
              <a:rPr lang="en-US" dirty="0"/>
              <a:t>This picture show the brain of a student who watches a lot of TV and plays a lot of violent video games. This person’s brain is no longer using its brain power.</a:t>
            </a:r>
          </a:p>
        </p:txBody>
      </p:sp>
      <p:pic>
        <p:nvPicPr>
          <p:cNvPr id="15" name="Content Placeholder 3" descr="fMRI"/>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8586" y="701040"/>
            <a:ext cx="6014827" cy="3032760"/>
          </a:xfrm>
          <a:prstGeom prst="rect">
            <a:avLst/>
          </a:prstGeom>
          <a:noFill/>
          <a:ln>
            <a:noFill/>
          </a:ln>
        </p:spPr>
      </p:pic>
    </p:spTree>
    <p:extLst>
      <p:ext uri="{BB962C8B-B14F-4D97-AF65-F5344CB8AC3E}">
        <p14:creationId xmlns:p14="http://schemas.microsoft.com/office/powerpoint/2010/main" val="1788993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555</Words>
  <Application>Microsoft Office PowerPoint</Application>
  <PresentationFormat>Widescreen</PresentationFormat>
  <Paragraphs>45</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Power Point Template Introducing  </vt:lpstr>
      <vt:lpstr>Introductions: </vt:lpstr>
      <vt:lpstr>PowerPoint Presentation</vt:lpstr>
      <vt:lpstr>We believe that when you make the choice to use your free time to watch T.V. play video games, and use other technology that you are giving up the opportunity to do other fun things. </vt:lpstr>
      <vt:lpstr> Sometimes we like T.V. and technology too, but we also like to be active. </vt:lpstr>
      <vt:lpstr>Our teacher shared some pretty crazy pictures with us. They are pictures of a brain.</vt:lpstr>
      <vt:lpstr>An MRI scanner is like an x-ray of your brain. It can tell scientists how much brain activity you have (how much your brain is working) by the flow of blood throughout the brain. </vt:lpstr>
      <vt:lpstr>This set of scans shows brain activity during a decision making exercise. When it comes to looking to the future, weighing consequences, and making decisions, the low media group is using a lot of the logical part of their brain. The high exposure group is using very little. </vt:lpstr>
      <vt:lpstr>Let us  explain.</vt:lpstr>
      <vt:lpstr>This is why it is hard for kids to learn and concentrate. Our brains have gone to sleep.</vt:lpstr>
      <vt:lpstr>But don’t worry, we have good news and we know how to fix our brains! </vt:lpstr>
      <vt:lpstr>If we make good choices about how much TV we watch, how many video games we play and stay away from violent TV and video games, our brains will work better.</vt:lpstr>
      <vt:lpstr>Getting plenty of rest, eating healthy, and exercising are all ways we can help our brain work its best. </vt:lpstr>
      <vt:lpstr>We want all our students to be able to use their brains!!!</vt:lpstr>
      <vt:lpstr>So we have a challenge for you!!   </vt:lpstr>
      <vt:lpstr>It is called the  Screen Free &amp; Activity Challenge.   </vt:lpstr>
      <vt:lpstr>What is the Screen Free &amp; Activity Challenge?   It will take place on:   ___________________</vt:lpstr>
      <vt:lpstr>Your challenge each day is to go screen-free and do other fun activities instead of watching screens.  </vt:lpstr>
      <vt:lpstr>Can you do it?   Are you up for the challenge? </vt:lpstr>
      <vt:lpstr>Can you be active and screen-free for 7 days and give your brain a chance to work?</vt:lpstr>
      <vt:lpstr>We know you can.</vt:lpstr>
      <vt:lpstr>We are excited to take the    Screen-Free &amp; Activity Challenge!   Are you?</vt:lpstr>
      <vt:lpstr>Your teacher will be passing out your contract and your Screen Free and Activity packet. </vt:lpstr>
      <vt:lpstr>Our principal will also be talking to you during the morning announcements.   Be sure to listen closely. </vt:lpstr>
      <vt:lpstr>We want our Elementary School to have brains that look like this one!</vt:lpstr>
      <vt:lpstr>Thank you for listening! Good luck on your  Screen-Free &amp; Activity 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dc:title>
  <dc:creator>Owner</dc:creator>
  <cp:lastModifiedBy>Kristine Paulsen</cp:lastModifiedBy>
  <cp:revision>11</cp:revision>
  <dcterms:created xsi:type="dcterms:W3CDTF">2016-10-29T14:32:25Z</dcterms:created>
  <dcterms:modified xsi:type="dcterms:W3CDTF">2017-08-20T22:43:18Z</dcterms:modified>
</cp:coreProperties>
</file>